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84" r:id="rId3"/>
    <p:sldId id="269" r:id="rId4"/>
    <p:sldId id="262" r:id="rId5"/>
    <p:sldId id="258" r:id="rId6"/>
    <p:sldId id="271" r:id="rId7"/>
    <p:sldId id="257" r:id="rId8"/>
    <p:sldId id="277" r:id="rId9"/>
    <p:sldId id="263" r:id="rId10"/>
    <p:sldId id="256" r:id="rId11"/>
    <p:sldId id="264" r:id="rId12"/>
    <p:sldId id="261" r:id="rId13"/>
    <p:sldId id="270" r:id="rId14"/>
    <p:sldId id="266" r:id="rId15"/>
    <p:sldId id="276" r:id="rId16"/>
    <p:sldId id="272" r:id="rId17"/>
    <p:sldId id="273" r:id="rId18"/>
    <p:sldId id="275" r:id="rId19"/>
    <p:sldId id="280" r:id="rId20"/>
    <p:sldId id="286" r:id="rId21"/>
    <p:sldId id="268" r:id="rId22"/>
    <p:sldId id="278" r:id="rId23"/>
    <p:sldId id="279" r:id="rId24"/>
    <p:sldId id="259" r:id="rId25"/>
    <p:sldId id="285" r:id="rId26"/>
    <p:sldId id="281" r:id="rId27"/>
    <p:sldId id="282" r:id="rId28"/>
    <p:sldId id="283" r:id="rId29"/>
    <p:sldId id="26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ADE4"/>
    <a:srgbClr val="8699EA"/>
    <a:srgbClr val="AC89F3"/>
    <a:srgbClr val="2648DA"/>
    <a:srgbClr val="979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779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0163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935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2830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0022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2156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9717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7987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197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9869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004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6CABBE4-94F5-42ED-BE98-B96D2B0037BC}" type="datetimeFigureOut">
              <a:rPr lang="bg-BG" smtClean="0"/>
              <a:t>14.12.2020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47DEB06-DF25-462C-9E27-F1F07CCCBB25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04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8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223" y="5272088"/>
            <a:ext cx="11470266" cy="41230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bg-BG" sz="86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„ВЪЛШЕБСТВОТО НА ЗИМАТА“ </a:t>
            </a:r>
          </a:p>
          <a:p>
            <a:pPr algn="ctr"/>
            <a:r>
              <a:rPr lang="bg-BG" sz="88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2 „В“ клас</a:t>
            </a:r>
          </a:p>
          <a:p>
            <a:pPr algn="ctr"/>
            <a:r>
              <a:rPr lang="bg-BG" sz="88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НУ „Станислав Доспевски“ </a:t>
            </a:r>
          </a:p>
          <a:p>
            <a:pPr algn="ctr"/>
            <a:r>
              <a:rPr lang="bg-BG" sz="88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Гр.Самоков</a:t>
            </a:r>
            <a:endParaRPr lang="en-US" sz="8800" b="1" dirty="0">
              <a:ln w="57150">
                <a:solidFill>
                  <a:srgbClr val="002060"/>
                </a:solidFill>
                <a:prstDash val="solid"/>
              </a:ln>
              <a:solidFill>
                <a:srgbClr val="1CADE4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Mistral" panose="03090702030407020403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819" y="-351128"/>
            <a:ext cx="12604819" cy="7209128"/>
          </a:xfrm>
          <a:prstGeom prst="rect">
            <a:avLst/>
          </a:prstGeom>
        </p:spPr>
      </p:pic>
      <p:pic>
        <p:nvPicPr>
          <p:cNvPr id="4" name="Красивая музыка пианин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2856" y="59491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534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1212" numSld="3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00025"/>
            <a:ext cx="10058400" cy="6373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64" y="459798"/>
            <a:ext cx="1139536" cy="1340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475" y="2845285"/>
            <a:ext cx="1140051" cy="13412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372" y="1234382"/>
            <a:ext cx="1140051" cy="13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501" y="1234381"/>
            <a:ext cx="774300" cy="9105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151" y="3710341"/>
            <a:ext cx="809881" cy="9523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012" y="3386630"/>
            <a:ext cx="807740" cy="94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23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12" y="728662"/>
            <a:ext cx="6505575" cy="540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37" y="-223838"/>
            <a:ext cx="1905000" cy="1905000"/>
          </a:xfrm>
          <a:prstGeom prst="rect">
            <a:avLst/>
          </a:prstGeom>
        </p:spPr>
      </p:pic>
      <p:pic>
        <p:nvPicPr>
          <p:cNvPr id="1026" name="Picture 2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2" y="-22383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" y="21717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88" y="300275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7" y="4729163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988" y="-228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05777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Детский сад №77 город Ставрополь - Ещё один сайт сети «Stavsad: Портал  образовательных организаций города Ставрополя Ставропольского края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912" y="614363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494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99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63" y="387927"/>
            <a:ext cx="4499264" cy="5868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4" y="387927"/>
            <a:ext cx="4401454" cy="5868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4" y="5381625"/>
            <a:ext cx="4267200" cy="1095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4" y="-42863"/>
            <a:ext cx="4267200" cy="1095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27" y="5576887"/>
            <a:ext cx="4267200" cy="1095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0"/>
            <a:ext cx="4267200" cy="1095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5175" y="2745582"/>
            <a:ext cx="4267200" cy="1095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16794" y="2777236"/>
            <a:ext cx="4267200" cy="1095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83761" y="2745580"/>
            <a:ext cx="426720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34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9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" y="471054"/>
            <a:ext cx="4455968" cy="5941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5" y="642504"/>
            <a:ext cx="6505575" cy="594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10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923" y="304800"/>
            <a:ext cx="4483677" cy="5978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139">
            <a:off x="4848225" y="304800"/>
            <a:ext cx="1139536" cy="13400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18" y="974805"/>
            <a:ext cx="1139536" cy="1340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654" y="3466234"/>
            <a:ext cx="1139536" cy="13400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26" y="1485035"/>
            <a:ext cx="1139536" cy="1340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101" y="4806244"/>
            <a:ext cx="1139536" cy="13400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5101071"/>
            <a:ext cx="1139536" cy="134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3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294" y="1140656"/>
            <a:ext cx="7692304" cy="4838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-219941" y="216439"/>
            <a:ext cx="2381250" cy="2381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-219940" y="2369128"/>
            <a:ext cx="2381250" cy="23812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-219941" y="4521818"/>
            <a:ext cx="2381250" cy="2381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9644495" y="229428"/>
            <a:ext cx="2381250" cy="23812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9644495" y="2369127"/>
            <a:ext cx="2381250" cy="23812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9644495" y="4508827"/>
            <a:ext cx="2381250" cy="23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69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8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814" y="429491"/>
            <a:ext cx="4622222" cy="6162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4257675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94" y="5867400"/>
            <a:ext cx="4257675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7" y="5867400"/>
            <a:ext cx="4257675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1" y="-65809"/>
            <a:ext cx="4257675" cy="99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93" y="-65809"/>
            <a:ext cx="4257675" cy="990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146" y="-65809"/>
            <a:ext cx="4257675" cy="990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6" y="2186420"/>
            <a:ext cx="2057400" cy="24193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501" y="2477366"/>
            <a:ext cx="20574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81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771525"/>
            <a:ext cx="4572000" cy="531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002" y="-193963"/>
            <a:ext cx="12423020" cy="704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5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54" y="304800"/>
            <a:ext cx="9144000" cy="624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96839" y="2563092"/>
            <a:ext cx="6497784" cy="1704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05799" y="2666999"/>
            <a:ext cx="6248401" cy="15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21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23" y="2043112"/>
            <a:ext cx="2638425" cy="2771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423" y="2167803"/>
            <a:ext cx="26384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06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41" y="1094942"/>
            <a:ext cx="6981825" cy="5000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85" y="1435243"/>
            <a:ext cx="3342333" cy="43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25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925" y="323850"/>
            <a:ext cx="5010150" cy="621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17" y="1728355"/>
            <a:ext cx="2954481" cy="29544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644" y="1825337"/>
            <a:ext cx="2954481" cy="295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61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526473"/>
            <a:ext cx="12191999" cy="73844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45" y="2272145"/>
            <a:ext cx="3754582" cy="45858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7514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863" y="385328"/>
            <a:ext cx="7280610" cy="6112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497" y="4786745"/>
            <a:ext cx="1400175" cy="1809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0814"/>
            <a:ext cx="2954481" cy="295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51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00" y="413039"/>
            <a:ext cx="8733126" cy="6130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27" y="413039"/>
            <a:ext cx="9518072" cy="6130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797" y="523876"/>
            <a:ext cx="1623579" cy="1623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145" y="5040458"/>
            <a:ext cx="1623579" cy="1623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797" y="5234421"/>
            <a:ext cx="1623579" cy="1623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798" y="2879148"/>
            <a:ext cx="1623579" cy="1623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144" y="523876"/>
            <a:ext cx="1623579" cy="16235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656" y="2782167"/>
            <a:ext cx="1623579" cy="162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74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2610"/>
            <a:ext cx="10363200" cy="79906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92" y="166256"/>
            <a:ext cx="5126180" cy="6691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6434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81" y="562431"/>
            <a:ext cx="8022758" cy="57544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8699EA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932" y="572484"/>
            <a:ext cx="8418910" cy="59115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-269661" y="205398"/>
            <a:ext cx="2381250" cy="2381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230">
            <a:off x="-269662" y="2156436"/>
            <a:ext cx="2381250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3599">
            <a:off x="-269662" y="4317679"/>
            <a:ext cx="2381250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9907731" y="205398"/>
            <a:ext cx="2381250" cy="23812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9835610" y="2336267"/>
            <a:ext cx="2381250" cy="23812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9979855" y="4273030"/>
            <a:ext cx="2381250" cy="23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71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123" y="124692"/>
            <a:ext cx="4940877" cy="65878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57" y="3279198"/>
            <a:ext cx="2656313" cy="34333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57856" y="3140653"/>
            <a:ext cx="2805112" cy="3433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286580" y="611369"/>
            <a:ext cx="2381250" cy="23812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867">
            <a:off x="8815820" y="611369"/>
            <a:ext cx="2381250" cy="23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26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165" y="1052946"/>
            <a:ext cx="733425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73" y="467591"/>
            <a:ext cx="19050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572" y="469322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23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9" y="417946"/>
            <a:ext cx="4663786" cy="6218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4" y="0"/>
            <a:ext cx="3428135" cy="36013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0437" y="3034929"/>
            <a:ext cx="3441987" cy="36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25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9688" y="-24707"/>
            <a:ext cx="5533968" cy="72182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62143" cy="662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20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8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991" y="1648006"/>
            <a:ext cx="3790517" cy="56533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9715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833437"/>
            <a:ext cx="7562850" cy="5191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70C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806" y="1233055"/>
            <a:ext cx="6986251" cy="40455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315" y="0"/>
            <a:ext cx="2381250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953" y="4233429"/>
            <a:ext cx="2381250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38" y="0"/>
            <a:ext cx="2381250" cy="2381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38" y="4613346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40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74" y="166255"/>
            <a:ext cx="10058400" cy="6523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50" y="429491"/>
            <a:ext cx="10144421" cy="587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34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96" y="581026"/>
            <a:ext cx="8267700" cy="600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487630" y="1766888"/>
            <a:ext cx="4267200" cy="1095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36467" y="3900488"/>
            <a:ext cx="4267200" cy="1095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30084" y="1766888"/>
            <a:ext cx="4267200" cy="1095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10712" y="3900489"/>
            <a:ext cx="426720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7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86450" y="1142999"/>
            <a:ext cx="6151418" cy="4613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1001" y="1510638"/>
            <a:ext cx="3969761" cy="3878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36"/>
            <a:ext cx="7772400" cy="69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93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29490"/>
            <a:ext cx="10058400" cy="5852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633538" y="1028704"/>
            <a:ext cx="4257675" cy="990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633537" y="5286379"/>
            <a:ext cx="4257675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67863" y="883992"/>
            <a:ext cx="4257675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3670" y="5141668"/>
            <a:ext cx="425767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82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469" y="1594085"/>
            <a:ext cx="6618146" cy="4963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37" y="10499"/>
            <a:ext cx="2381250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75" y="1201124"/>
            <a:ext cx="2381250" cy="2381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59" y="3223346"/>
            <a:ext cx="2381250" cy="2381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588" y="4994565"/>
            <a:ext cx="2381250" cy="2381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35" y="-115003"/>
            <a:ext cx="2381250" cy="23812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757" y="1594085"/>
            <a:ext cx="2381250" cy="2381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030" y="3582374"/>
            <a:ext cx="2381250" cy="23812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5" y="4948780"/>
            <a:ext cx="2381250" cy="2381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278" y="-413581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09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8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223" y="5272088"/>
            <a:ext cx="11470266" cy="41230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bg-BG" sz="86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„ВЪЛШЕБСТВОТО НА ЗИМАТА“ </a:t>
            </a:r>
          </a:p>
          <a:p>
            <a:pPr algn="ctr"/>
            <a:r>
              <a:rPr lang="bg-BG" sz="88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2 „В“ клас</a:t>
            </a:r>
          </a:p>
          <a:p>
            <a:pPr algn="ctr"/>
            <a:r>
              <a:rPr lang="bg-BG" sz="88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НУ „Станислав Доспевски“ </a:t>
            </a:r>
          </a:p>
          <a:p>
            <a:pPr algn="ctr"/>
            <a:r>
              <a:rPr lang="bg-BG" sz="8800" b="1" dirty="0" smtClean="0">
                <a:ln w="57150">
                  <a:solidFill>
                    <a:srgbClr val="002060"/>
                  </a:solidFill>
                  <a:prstDash val="solid"/>
                </a:ln>
                <a:solidFill>
                  <a:srgbClr val="1CADE4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istral" panose="03090702030407020403" pitchFamily="66" charset="0"/>
              </a:rPr>
              <a:t>Гр.Самоков</a:t>
            </a:r>
            <a:endParaRPr lang="en-US" sz="8800" b="1" dirty="0">
              <a:ln w="57150">
                <a:solidFill>
                  <a:srgbClr val="002060"/>
                </a:solidFill>
                <a:prstDash val="solid"/>
              </a:ln>
              <a:solidFill>
                <a:srgbClr val="1CADE4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Mistral" panose="03090702030407020403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819" y="-351128"/>
            <a:ext cx="12604819" cy="7209128"/>
          </a:xfrm>
          <a:prstGeom prst="rect">
            <a:avLst/>
          </a:prstGeom>
        </p:spPr>
      </p:pic>
      <p:pic>
        <p:nvPicPr>
          <p:cNvPr id="4" name="Красивая музыка пианин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2856" y="59491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67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1212" numSld="3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227</TotalTime>
  <Words>32</Words>
  <Application>Microsoft Office PowerPoint</Application>
  <PresentationFormat>Widescreen</PresentationFormat>
  <Paragraphs>8</Paragraphs>
  <Slides>30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Calibri</vt:lpstr>
      <vt:lpstr>Mistral</vt:lpstr>
      <vt:lpstr>Tw Cen MT</vt:lpstr>
      <vt:lpstr>Tw Cen MT Condensed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Stoyan Stoyanov</dc:creator>
  <cp:lastModifiedBy>Stoyan Stoyanov</cp:lastModifiedBy>
  <cp:revision>44</cp:revision>
  <dcterms:created xsi:type="dcterms:W3CDTF">2020-12-14T12:19:04Z</dcterms:created>
  <dcterms:modified xsi:type="dcterms:W3CDTF">2020-12-14T16:21:06Z</dcterms:modified>
</cp:coreProperties>
</file>