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2" r:id="rId11"/>
    <p:sldId id="281" r:id="rId12"/>
    <p:sldId id="283" r:id="rId13"/>
    <p:sldId id="284" r:id="rId14"/>
    <p:sldId id="285" r:id="rId15"/>
    <p:sldId id="286" r:id="rId16"/>
    <p:sldId id="287" r:id="rId17"/>
    <p:sldId id="288" r:id="rId18"/>
    <p:sldId id="291" r:id="rId19"/>
    <p:sldId id="289" r:id="rId20"/>
    <p:sldId id="292" r:id="rId21"/>
    <p:sldId id="293" r:id="rId2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83169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44559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9288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2289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358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1579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5198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6370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5154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15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574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A92B0-1E37-47A2-82C3-0FCBE404B9AE}" type="datetimeFigureOut">
              <a:rPr lang="bg-BG" smtClean="0"/>
              <a:t>25.4.2020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A1C36-19CA-4CE5-A3CF-FE214510FD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449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91264" cy="1210146"/>
          </a:xfrm>
        </p:spPr>
        <p:txBody>
          <a:bodyPr>
            <a:noAutofit/>
          </a:bodyPr>
          <a:lstStyle/>
          <a:p>
            <a:pPr marL="0" indent="0"/>
            <a:r>
              <a:rPr lang="bg-BG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bg-BG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bg-BG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Ние, учениците от 4 В клас от НУ „Станислав </a:t>
            </a:r>
            <a:br>
              <a:rPr lang="bg-BG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bg-BG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Доспевски“ гр.Самоков</a:t>
            </a:r>
            <a:r>
              <a:rPr lang="bg-BG" sz="3200" dirty="0" smtClean="0">
                <a:solidFill>
                  <a:schemeClr val="tx2"/>
                </a:solidFill>
              </a:rPr>
              <a:t> пишем и рисуваме за     </a:t>
            </a:r>
            <a:br>
              <a:rPr lang="bg-BG" sz="3200" dirty="0" smtClean="0">
                <a:solidFill>
                  <a:schemeClr val="tx2"/>
                </a:solidFill>
              </a:rPr>
            </a:br>
            <a:r>
              <a:rPr lang="bg-BG" sz="3200" dirty="0" smtClean="0">
                <a:solidFill>
                  <a:schemeClr val="tx2"/>
                </a:solidFill>
              </a:rPr>
              <a:t>      </a:t>
            </a:r>
            <a:r>
              <a:rPr lang="bg-BG" sz="3200" dirty="0" smtClean="0">
                <a:solidFill>
                  <a:srgbClr val="00B050"/>
                </a:solidFill>
              </a:rPr>
              <a:t>ГОРАТА – Зеленото богатство на България </a:t>
            </a:r>
            <a:br>
              <a:rPr lang="bg-BG" sz="3200" dirty="0" smtClean="0">
                <a:solidFill>
                  <a:srgbClr val="00B050"/>
                </a:solidFill>
              </a:rPr>
            </a:br>
            <a:endParaRPr lang="bg-BG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4" y="2332037"/>
            <a:ext cx="2545854" cy="4525963"/>
          </a:xfrm>
        </p:spPr>
      </p:pic>
    </p:spTree>
    <p:extLst>
      <p:ext uri="{BB962C8B-B14F-4D97-AF65-F5344CB8AC3E}">
        <p14:creationId xmlns:p14="http://schemas.microsoft.com/office/powerpoint/2010/main" val="1138296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00B050"/>
                </a:solidFill>
              </a:rPr>
              <a:t>Ученици,от 6 до 12 април 2020г. се чевства Седмицата на гората .Нека нашият клас да се присъедини към призива на Изпълнителна агенция по горите, докато сме у дома да творим за гората.</a:t>
            </a:r>
            <a:endParaRPr lang="bg-B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63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rgbClr val="00B050"/>
                </a:solidFill>
              </a:rPr>
              <a:t>Ние, учениците от 4 В клас докато рисуваме и съчиняваме за ГОРАТА ще се ръководим от нейната изповед</a:t>
            </a:r>
            <a:endParaRPr lang="bg-BG" sz="2800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75123" y="2165437"/>
            <a:ext cx="4869159" cy="3651869"/>
          </a:xfrm>
        </p:spPr>
      </p:pic>
    </p:spTree>
    <p:extLst>
      <p:ext uri="{BB962C8B-B14F-4D97-AF65-F5344CB8AC3E}">
        <p14:creationId xmlns:p14="http://schemas.microsoft.com/office/powerpoint/2010/main" val="3534396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56990"/>
          </a:xfrm>
        </p:spPr>
        <p:txBody>
          <a:bodyPr/>
          <a:lstStyle/>
          <a:p>
            <a:r>
              <a:rPr lang="bg-BG" dirty="0" smtClean="0">
                <a:solidFill>
                  <a:srgbClr val="FF0000"/>
                </a:solidFill>
              </a:rPr>
              <a:t>Ето какво сътворихме 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439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Денислав Белов 4В клас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1530563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>
            <a:noAutofit/>
          </a:bodyPr>
          <a:lstStyle/>
          <a:p>
            <a:r>
              <a:rPr lang="bg-BG" sz="3600" dirty="0" smtClean="0"/>
              <a:t>Борислава Пейчинова 4в Клас Ви </a:t>
            </a:r>
            <a:br>
              <a:rPr lang="bg-BG" sz="3600" dirty="0" smtClean="0"/>
            </a:br>
            <a:r>
              <a:rPr lang="bg-BG" sz="3600" dirty="0" smtClean="0"/>
              <a:t>изпраща забавната разходка в гората </a:t>
            </a:r>
            <a:endParaRPr lang="bg-BG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87" y="1600200"/>
            <a:ext cx="8019425" cy="4525963"/>
          </a:xfrm>
        </p:spPr>
      </p:pic>
    </p:spTree>
    <p:extLst>
      <p:ext uri="{BB962C8B-B14F-4D97-AF65-F5344CB8AC3E}">
        <p14:creationId xmlns:p14="http://schemas.microsoft.com/office/powerpoint/2010/main" val="840791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Стефани Лазарова 4в калс написа съчинение за гората 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28800"/>
            <a:ext cx="5585668" cy="4896544"/>
          </a:xfrm>
        </p:spPr>
      </p:pic>
    </p:spTree>
    <p:extLst>
      <p:ext uri="{BB962C8B-B14F-4D97-AF65-F5344CB8AC3E}">
        <p14:creationId xmlns:p14="http://schemas.microsoft.com/office/powerpoint/2010/main" val="2736801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Autofit/>
          </a:bodyPr>
          <a:lstStyle/>
          <a:p>
            <a:r>
              <a:rPr lang="bg-BG" sz="3600" dirty="0" smtClean="0"/>
              <a:t>Денислав Кирилов 4в калс е нарисувал най-сериозния обитател на гората </a:t>
            </a:r>
            <a:endParaRPr lang="bg-BG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3795"/>
            <a:ext cx="8229600" cy="3898773"/>
          </a:xfrm>
        </p:spPr>
      </p:pic>
    </p:spTree>
    <p:extLst>
      <p:ext uri="{BB962C8B-B14F-4D97-AF65-F5344CB8AC3E}">
        <p14:creationId xmlns:p14="http://schemas.microsoft.com/office/powerpoint/2010/main" val="3449319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Никол Стратиева 4в калс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816337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3600" dirty="0" smtClean="0"/>
              <a:t>Галин Костенски 4в клас ни изпраща веселото стихотворение „Горско хорце“ и рисунка със сърнички</a:t>
            </a:r>
            <a:endParaRPr lang="bg-BG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4906888" cy="432048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573" y="1600200"/>
            <a:ext cx="2545854" cy="4525963"/>
          </a:xfrm>
        </p:spPr>
      </p:pic>
    </p:spTree>
    <p:extLst>
      <p:ext uri="{BB962C8B-B14F-4D97-AF65-F5344CB8AC3E}">
        <p14:creationId xmlns:p14="http://schemas.microsoft.com/office/powerpoint/2010/main" val="827834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Емили Николова 4в клас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7" y="1600200"/>
            <a:ext cx="8037226" cy="4525963"/>
          </a:xfrm>
        </p:spPr>
      </p:pic>
    </p:spTree>
    <p:extLst>
      <p:ext uri="{BB962C8B-B14F-4D97-AF65-F5344CB8AC3E}">
        <p14:creationId xmlns:p14="http://schemas.microsoft.com/office/powerpoint/2010/main" val="3623644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Росен Йорданов 4в клас 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412499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Денислав Белов с тази рисунка ни пожела :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073" y="1600200"/>
            <a:ext cx="2545854" cy="4525963"/>
          </a:xfrm>
        </p:spPr>
      </p:pic>
    </p:spTree>
    <p:extLst>
      <p:ext uri="{BB962C8B-B14F-4D97-AF65-F5344CB8AC3E}">
        <p14:creationId xmlns:p14="http://schemas.microsoft.com/office/powerpoint/2010/main" val="2570578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Делян Кирилов 4в клас е написал: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00200"/>
            <a:ext cx="6480720" cy="5257800"/>
          </a:xfrm>
        </p:spPr>
      </p:pic>
    </p:spTree>
    <p:extLst>
      <p:ext uri="{BB962C8B-B14F-4D97-AF65-F5344CB8AC3E}">
        <p14:creationId xmlns:p14="http://schemas.microsoft.com/office/powerpoint/2010/main" val="4226419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Делян Пенков 4в клса 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849913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Валентина Ангелова 4в клас </a:t>
            </a:r>
            <a:endParaRPr lang="bg-BG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126245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Емилиан Йовев 4в клас 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631380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44824"/>
            <a:ext cx="8229600" cy="2520280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7030A0"/>
                </a:solidFill>
              </a:rPr>
              <a:t>Деца, от сърце ви благодаря за прекрасните рисунки и съчинения!</a:t>
            </a:r>
            <a:br>
              <a:rPr lang="bg-BG" dirty="0" smtClean="0">
                <a:solidFill>
                  <a:srgbClr val="7030A0"/>
                </a:solidFill>
              </a:rPr>
            </a:br>
            <a:r>
              <a:rPr lang="bg-BG" dirty="0" smtClean="0">
                <a:solidFill>
                  <a:srgbClr val="7030A0"/>
                </a:solidFill>
              </a:rPr>
              <a:t>Ето какво написах и аз :</a:t>
            </a:r>
            <a:endParaRPr lang="bg-B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523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Райка Рнова-Мирчева,учител ЦДО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628800"/>
            <a:ext cx="4968552" cy="5069160"/>
          </a:xfrm>
        </p:spPr>
      </p:pic>
    </p:spTree>
    <p:extLst>
      <p:ext uri="{BB962C8B-B14F-4D97-AF65-F5344CB8AC3E}">
        <p14:creationId xmlns:p14="http://schemas.microsoft.com/office/powerpoint/2010/main" val="127065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Райка Ранова-Мирчева,учител ЦДО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33352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bg-BG" sz="2000" dirty="0" smtClean="0">
                <a:solidFill>
                  <a:srgbClr val="FF0000"/>
                </a:solidFill>
              </a:rPr>
              <a:t>Представихме Ви нашия проект за ГОРАТА от учениците на 4в клас .</a:t>
            </a:r>
            <a:br>
              <a:rPr lang="bg-BG" sz="2000" dirty="0" smtClean="0">
                <a:solidFill>
                  <a:srgbClr val="FF0000"/>
                </a:solidFill>
              </a:rPr>
            </a:br>
            <a:r>
              <a:rPr lang="bg-BG" sz="2000" dirty="0" smtClean="0">
                <a:solidFill>
                  <a:srgbClr val="FF0000"/>
                </a:solidFill>
              </a:rPr>
              <a:t>В дните на пандемия нека рисуваме повече дървета,цветя и усмихнати слънца!Да бъден здрави,усмихнати и добри!Да обичаме и да пазим природата !Това  ни казва стихотворението :</a:t>
            </a:r>
            <a:endParaRPr lang="bg-BG" sz="20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16832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24311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170</Words>
  <Application>Microsoft Office PowerPoint</Application>
  <PresentationFormat>On-screen Show (4:3)</PresentationFormat>
  <Paragraphs>21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  Ние, учениците от 4 В клас от НУ „Станислав  Доспевски“ гр.Самоков пишем и рисуваме за            ГОРАТА – Зеленото богатство на България  </vt:lpstr>
      <vt:lpstr>Ученици,от 6 до 12 април 2020г. се чевства Седмицата на гората .Нека нашият клас да се присъедини към призива на Изпълнителна агенция по горите, докато сме у дома да творим за гората.</vt:lpstr>
      <vt:lpstr>Ние, учениците от 4 В клас докато рисуваме и съчиняваме за ГОРАТА ще се ръководим от нейната изповед</vt:lpstr>
      <vt:lpstr>Ето какво сътворихме </vt:lpstr>
      <vt:lpstr>Денислав Белов 4В клас</vt:lpstr>
      <vt:lpstr>Борислава Пейчинова 4в Клас Ви  изпраща забавната разходка в гората </vt:lpstr>
      <vt:lpstr>Стефани Лазарова 4в калс написа съчинение за гората </vt:lpstr>
      <vt:lpstr>Денислав Кирилов 4в калс е нарисувал най-сериозния обитател на гората </vt:lpstr>
      <vt:lpstr>Никол Стратиева 4в калс</vt:lpstr>
      <vt:lpstr>Галин Костенски 4в клас ни изпраща веселото стихотворение „Горско хорце“ и рисунка със сърнички</vt:lpstr>
      <vt:lpstr>Емили Николова 4в клас</vt:lpstr>
      <vt:lpstr>Росен Йорданов 4в клас </vt:lpstr>
      <vt:lpstr>Денислав Белов с тази рисунка ни пожела :</vt:lpstr>
      <vt:lpstr>Делян Кирилов 4в клас е написал:</vt:lpstr>
      <vt:lpstr>Делян Пенков 4в клса </vt:lpstr>
      <vt:lpstr>Валентина Ангелова 4в клас </vt:lpstr>
      <vt:lpstr>Емилиан Йовев 4в клас </vt:lpstr>
      <vt:lpstr>Деца, от сърце ви благодаря за прекрасните рисунки и съчинения! Ето какво написах и аз :</vt:lpstr>
      <vt:lpstr>Райка Рнова-Мирчева,учител ЦДО</vt:lpstr>
      <vt:lpstr>Райка Ранова-Мирчева,учител ЦДО</vt:lpstr>
      <vt:lpstr>Представихме Ви нашия проект за ГОРАТА от учениците на 4в клас . В дните на пандемия нека рисуваме повече дървета,цветя и усмихнати слънца!Да бъден здрави,усмихнати и добри!Да обичаме и да пазим природата !Това  ни казва стихотворението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Stoyan Stoyanov</cp:lastModifiedBy>
  <cp:revision>17</cp:revision>
  <dcterms:created xsi:type="dcterms:W3CDTF">2020-04-24T05:29:56Z</dcterms:created>
  <dcterms:modified xsi:type="dcterms:W3CDTF">2020-04-25T12:19:35Z</dcterms:modified>
</cp:coreProperties>
</file>