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58" r:id="rId7"/>
    <p:sldId id="259" r:id="rId8"/>
    <p:sldId id="260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3478" autoAdjust="0"/>
    <p:restoredTop sz="88225" autoAdjust="0"/>
  </p:normalViewPr>
  <p:slideViewPr>
    <p:cSldViewPr>
      <p:cViewPr varScale="1">
        <p:scale>
          <a:sx n="64" d="100"/>
          <a:sy n="64" d="100"/>
        </p:scale>
        <p:origin x="92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3429D8-EF37-4BB0-A894-7591032B66EF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202782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134155-099A-410C-9375-16AB11078EFC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512652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60C908-6D4D-4869-B88D-302734246839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175151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9FE678-53FC-4256-9F4F-6DC8F6778790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980124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097C47-DDE6-4B82-BB7D-0C3708C568B1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612671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733426-2F54-450C-941E-C2262080744B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753147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699B35-2821-4974-B52C-B537CCBF6B01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292406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C39B3C-FAEB-4EA2-9A3C-81E5114800BB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336977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E1F789-D375-4682-9063-BD458E0D619E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268259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761F93-F3DC-4791-AB21-1162AA9B057A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133071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2BE901-BBD1-468C-9A35-16E43D3DAFA6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242856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Click to edit Master text styles</a:t>
            </a:r>
          </a:p>
          <a:p>
            <a:pPr lvl="1"/>
            <a:r>
              <a:rPr lang="bg-BG" altLang="bg-BG" smtClean="0"/>
              <a:t>Second level</a:t>
            </a:r>
          </a:p>
          <a:p>
            <a:pPr lvl="2"/>
            <a:r>
              <a:rPr lang="bg-BG" altLang="bg-BG" smtClean="0"/>
              <a:t>Third level</a:t>
            </a:r>
          </a:p>
          <a:p>
            <a:pPr lvl="3"/>
            <a:r>
              <a:rPr lang="bg-BG" altLang="bg-BG" smtClean="0"/>
              <a:t>Fourth level</a:t>
            </a:r>
          </a:p>
          <a:p>
            <a:pPr lvl="4"/>
            <a:r>
              <a:rPr lang="bg-BG" altLang="bg-BG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bg-BG" altLang="bg-BG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bg-BG" altLang="bg-BG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8710B54-05DE-482B-8555-3FBA1C1CE9EA}" type="slidenum">
              <a:rPr lang="bg-BG" altLang="bg-BG"/>
              <a:pPr/>
              <a:t>‹#›</a:t>
            </a:fld>
            <a:endParaRPr lang="bg-BG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133600"/>
            <a:ext cx="7772400" cy="1470025"/>
          </a:xfrm>
        </p:spPr>
        <p:txBody>
          <a:bodyPr anchor="ctr"/>
          <a:lstStyle/>
          <a:p>
            <a:r>
              <a:rPr lang="bg-BG" altLang="bg-BG" sz="4400"/>
              <a:t>Великденски проекти на 1,,б,,клас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bg-BG" altLang="bg-BG" sz="3200"/>
          </a:p>
        </p:txBody>
      </p:sp>
      <p:pic>
        <p:nvPicPr>
          <p:cNvPr id="2052" name="Picture 4" descr="P825180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3463"/>
            <a:ext cx="9144000" cy="328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bg-BG" sz="4000"/>
              <a:t>Нашите проекти изработени под ръководството на учител ЦДО Албена Керефейна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3068638"/>
            <a:ext cx="8229600" cy="4525962"/>
          </a:xfrm>
        </p:spPr>
        <p:txBody>
          <a:bodyPr/>
          <a:lstStyle/>
          <a:p>
            <a:r>
              <a:rPr lang="bg-BG" altLang="bg-BG"/>
              <a:t>13.04-Великденски венци</a:t>
            </a:r>
          </a:p>
          <a:p>
            <a:r>
              <a:rPr lang="bg-BG" altLang="bg-BG"/>
              <a:t>14.04-Великденско яйце</a:t>
            </a:r>
          </a:p>
          <a:p>
            <a:r>
              <a:rPr lang="bg-BG" altLang="bg-BG"/>
              <a:t>15.05-Великденско зайче</a:t>
            </a:r>
          </a:p>
          <a:p>
            <a:r>
              <a:rPr lang="bg-BG" altLang="bg-BG"/>
              <a:t>16.04-Великденска кошничка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bg-BG" altLang="bg-BG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 altLang="bg-BG"/>
          </a:p>
        </p:txBody>
      </p:sp>
      <p:pic>
        <p:nvPicPr>
          <p:cNvPr id="9220" name="Picture 4" descr="MicrosoftTeams-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34263" y="-4538663"/>
            <a:ext cx="24012526" cy="1593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bg-BG" altLang="bg-BG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 altLang="bg-BG"/>
          </a:p>
        </p:txBody>
      </p:sp>
      <p:pic>
        <p:nvPicPr>
          <p:cNvPr id="10245" name="Picture 5" descr="Йорда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90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bg-BG" altLang="bg-BG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 altLang="bg-BG"/>
          </a:p>
        </p:txBody>
      </p:sp>
      <p:pic>
        <p:nvPicPr>
          <p:cNvPr id="11269" name="Picture 5" descr="Алек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bg-BG" altLang="bg-BG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 altLang="bg-BG"/>
          </a:p>
        </p:txBody>
      </p:sp>
      <p:pic>
        <p:nvPicPr>
          <p:cNvPr id="6148" name="Picture 4" descr="MicrosoftTeams-image (9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7163" y="-7891463"/>
            <a:ext cx="17078326" cy="2264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bg-BG" altLang="bg-BG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 altLang="bg-BG"/>
          </a:p>
        </p:txBody>
      </p:sp>
      <p:pic>
        <p:nvPicPr>
          <p:cNvPr id="7173" name="Picture 5" descr="Йордан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0238"/>
            <a:ext cx="9144000" cy="914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bg-BG" altLang="bg-BG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 altLang="bg-BG"/>
          </a:p>
        </p:txBody>
      </p:sp>
      <p:pic>
        <p:nvPicPr>
          <p:cNvPr id="8196" name="Picture 4" descr="Божида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0"/>
            <a:ext cx="6985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bg-BG" altLang="bg-BG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 altLang="bg-BG"/>
          </a:p>
        </p:txBody>
      </p:sp>
      <p:pic>
        <p:nvPicPr>
          <p:cNvPr id="12293" name="Picture 5" descr="яйце (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95813" y="-7810500"/>
            <a:ext cx="18335626" cy="2247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bg-BG" altLang="bg-BG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 altLang="bg-BG"/>
          </a:p>
        </p:txBody>
      </p:sp>
      <p:pic>
        <p:nvPicPr>
          <p:cNvPr id="13316" name="Picture 4" descr="Алек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0"/>
            <a:ext cx="4432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bg-BG" altLang="bg-BG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 altLang="bg-BG"/>
          </a:p>
        </p:txBody>
      </p:sp>
      <p:pic>
        <p:nvPicPr>
          <p:cNvPr id="14342" name="Picture 6" descr="Йорда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788" y="-1143000"/>
            <a:ext cx="4162425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bg-BG" altLang="bg-BG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 altLang="bg-BG"/>
          </a:p>
        </p:txBody>
      </p:sp>
      <p:pic>
        <p:nvPicPr>
          <p:cNvPr id="15364" name="Picture 4" descr="IMG_20200421_144704 (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9525" y="-22998113"/>
            <a:ext cx="28346400" cy="3779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bg-BG" altLang="bg-BG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 altLang="bg-BG"/>
          </a:p>
        </p:txBody>
      </p:sp>
      <p:pic>
        <p:nvPicPr>
          <p:cNvPr id="16388" name="Picture 4" descr="великденска кошничка (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08400" y="-8093075"/>
            <a:ext cx="17935575" cy="1827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bg-BG" altLang="bg-BG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 altLang="bg-BG"/>
          </a:p>
        </p:txBody>
      </p:sp>
      <p:pic>
        <p:nvPicPr>
          <p:cNvPr id="17412" name="Picture 4" descr="MicrosoftTeams-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29575" y="-6580188"/>
            <a:ext cx="24012525" cy="1593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bg-BG" altLang="bg-BG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 altLang="bg-BG"/>
          </a:p>
        </p:txBody>
      </p:sp>
      <p:pic>
        <p:nvPicPr>
          <p:cNvPr id="18436" name="Picture 4" descr="Божида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0"/>
            <a:ext cx="4824413" cy="666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26</Words>
  <Application>Microsoft Office PowerPoint</Application>
  <PresentationFormat>On-screen Show (4:3)</PresentationFormat>
  <Paragraphs>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Default Design</vt:lpstr>
      <vt:lpstr>Великденски проекти на 1,,б,,клас</vt:lpstr>
      <vt:lpstr>Нашите проекти изработени под ръководството на учител ЦДО Албена Керефейна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Великденски проекти на 1,,б,,клас</dc:title>
  <dc:creator>Asus</dc:creator>
  <cp:lastModifiedBy>Stoyan Stoyanov</cp:lastModifiedBy>
  <cp:revision>3</cp:revision>
  <dcterms:created xsi:type="dcterms:W3CDTF">2020-04-23T15:29:12Z</dcterms:created>
  <dcterms:modified xsi:type="dcterms:W3CDTF">2020-04-25T09:01:09Z</dcterms:modified>
</cp:coreProperties>
</file>