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4/25/2020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4/25/2020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862149" y="0"/>
            <a:ext cx="8856617" cy="6191795"/>
          </a:xfrm>
        </p:spPr>
        <p:txBody>
          <a:bodyPr>
            <a:normAutofit/>
          </a:bodyPr>
          <a:lstStyle/>
          <a:p>
            <a:pPr algn="ctr"/>
            <a:endParaRPr lang="bg-BG" sz="3600" b="1" dirty="0" smtClean="0"/>
          </a:p>
          <a:p>
            <a:pPr algn="ctr"/>
            <a:endParaRPr lang="bg-BG" sz="3600" b="1" dirty="0"/>
          </a:p>
          <a:p>
            <a:pPr algn="ctr"/>
            <a:endParaRPr lang="bg-BG" sz="3600" b="1" dirty="0" smtClean="0"/>
          </a:p>
          <a:p>
            <a:pPr algn="ctr"/>
            <a:r>
              <a:rPr lang="bg-BG" sz="3600" b="1" dirty="0" smtClean="0"/>
              <a:t>Проект на тема „Великден“,</a:t>
            </a:r>
          </a:p>
          <a:p>
            <a:pPr algn="ctr"/>
            <a:r>
              <a:rPr lang="bg-BG" sz="3600" b="1" dirty="0"/>
              <a:t>и</a:t>
            </a:r>
            <a:r>
              <a:rPr lang="bg-BG" sz="3600" b="1" dirty="0" smtClean="0"/>
              <a:t>зработен от учениците от </a:t>
            </a:r>
            <a:r>
              <a:rPr lang="en-US" sz="3600" b="1" dirty="0" smtClean="0"/>
              <a:t>I </a:t>
            </a:r>
            <a:r>
              <a:rPr lang="bg-BG" sz="3600" b="1" dirty="0" smtClean="0"/>
              <a:t>„а“ клас</a:t>
            </a:r>
          </a:p>
          <a:p>
            <a:pPr algn="ctr"/>
            <a:r>
              <a:rPr lang="bg-BG" sz="3600" b="1" dirty="0" smtClean="0"/>
              <a:t>с учител ЦДО Десислава Николова</a:t>
            </a:r>
            <a:endParaRPr lang="bg-BG" sz="3600" b="1" dirty="0"/>
          </a:p>
        </p:txBody>
      </p:sp>
    </p:spTree>
    <p:extLst>
      <p:ext uri="{BB962C8B-B14F-4D97-AF65-F5344CB8AC3E}">
        <p14:creationId xmlns:p14="http://schemas.microsoft.com/office/powerpoint/2010/main" val="909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1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1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accel="1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07517" y="488543"/>
            <a:ext cx="8596668" cy="1183503"/>
          </a:xfrm>
        </p:spPr>
        <p:txBody>
          <a:bodyPr/>
          <a:lstStyle/>
          <a:p>
            <a:pPr algn="ctr"/>
            <a:r>
              <a:rPr lang="bg-BG" sz="2900" dirty="0" smtClean="0"/>
              <a:t>Ето нашите красиви проекти, изработени с много желание и любов! </a:t>
            </a:r>
            <a:r>
              <a:rPr lang="bg-BG" sz="2900" dirty="0" smtClean="0">
                <a:sym typeface="Wingdings" panose="05000000000000000000" pitchFamily="2" charset="2"/>
              </a:rPr>
              <a:t></a:t>
            </a:r>
          </a:p>
          <a:p>
            <a:endParaRPr lang="bg-BG" dirty="0"/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910" y="1466306"/>
            <a:ext cx="7040881" cy="5280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161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6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133" y="235131"/>
            <a:ext cx="8166993" cy="6322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221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261" y="339634"/>
            <a:ext cx="7127942" cy="6165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046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982" y="261258"/>
            <a:ext cx="8220892" cy="6165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138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953" y="117565"/>
            <a:ext cx="6246768" cy="6570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153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88976" y="-1459028"/>
            <a:ext cx="5285696" cy="9949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669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914" y="117565"/>
            <a:ext cx="6570617" cy="6570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760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64" y="235131"/>
            <a:ext cx="8902477" cy="617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90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39" y="203595"/>
            <a:ext cx="8851735" cy="6314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147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850722" y="-782083"/>
            <a:ext cx="6241572" cy="831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002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23" y="587828"/>
            <a:ext cx="10058400" cy="56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902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428" y="104503"/>
            <a:ext cx="5421086" cy="6634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441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09" y="117565"/>
            <a:ext cx="8782594" cy="6586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239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059" y="130629"/>
            <a:ext cx="8634438" cy="648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821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87531" y="0"/>
            <a:ext cx="8874034" cy="665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595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70" y="91440"/>
            <a:ext cx="8900160" cy="667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394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46" y="169816"/>
            <a:ext cx="8551817" cy="6413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382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355236" y="-1540984"/>
            <a:ext cx="4943746" cy="9305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829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09" y="277585"/>
            <a:ext cx="8377645" cy="6283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42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Фасети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34</TotalTime>
  <Words>33</Words>
  <Application>Microsoft Office PowerPoint</Application>
  <PresentationFormat>Widescreen</PresentationFormat>
  <Paragraphs>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Trebuchet MS</vt:lpstr>
      <vt:lpstr>Wingdings</vt:lpstr>
      <vt:lpstr>Wingdings 3</vt:lpstr>
      <vt:lpstr>Фасети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HP</dc:creator>
  <cp:lastModifiedBy>Stoyan Stoyanov</cp:lastModifiedBy>
  <cp:revision>6</cp:revision>
  <dcterms:created xsi:type="dcterms:W3CDTF">2020-04-23T15:04:08Z</dcterms:created>
  <dcterms:modified xsi:type="dcterms:W3CDTF">2020-04-25T08:59:20Z</dcterms:modified>
</cp:coreProperties>
</file>